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1" r:id="rId2"/>
    <p:sldId id="267" r:id="rId3"/>
    <p:sldId id="258" r:id="rId4"/>
    <p:sldId id="262" r:id="rId5"/>
    <p:sldId id="263" r:id="rId6"/>
    <p:sldId id="259" r:id="rId7"/>
    <p:sldId id="264" r:id="rId8"/>
    <p:sldId id="265" r:id="rId9"/>
    <p:sldId id="266" r:id="rId10"/>
    <p:sldId id="260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309" autoAdjust="0"/>
    <p:restoredTop sz="94660"/>
  </p:normalViewPr>
  <p:slideViewPr>
    <p:cSldViewPr snapToGrid="0">
      <p:cViewPr>
        <p:scale>
          <a:sx n="53" d="100"/>
          <a:sy n="53" d="100"/>
        </p:scale>
        <p:origin x="87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230665-0BD7-4589-86EE-3710E9EC67F2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93C6A-0419-4791-954F-8086979528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857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A93C6A-0419-4791-954F-80869795280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224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E7599-1FE5-483B-899A-BA679599508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11F49-DEE1-444F-B070-DB50E949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694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E7599-1FE5-483B-899A-BA679599508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11F49-DEE1-444F-B070-DB50E949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561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E7599-1FE5-483B-899A-BA679599508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11F49-DEE1-444F-B070-DB50E949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369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E7599-1FE5-483B-899A-BA679599508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11F49-DEE1-444F-B070-DB50E949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3505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E7599-1FE5-483B-899A-BA679599508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11F49-DEE1-444F-B070-DB50E949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359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E7599-1FE5-483B-899A-BA679599508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11F49-DEE1-444F-B070-DB50E949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611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E7599-1FE5-483B-899A-BA679599508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11F49-DEE1-444F-B070-DB50E949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288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E7599-1FE5-483B-899A-BA679599508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11F49-DEE1-444F-B070-DB50E949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50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E7599-1FE5-483B-899A-BA679599508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11F49-DEE1-444F-B070-DB50E949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464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E7599-1FE5-483B-899A-BA679599508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11F49-DEE1-444F-B070-DB50E949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545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E7599-1FE5-483B-899A-BA679599508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11F49-DEE1-444F-B070-DB50E949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329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E7599-1FE5-483B-899A-BA6795995081}" type="datetimeFigureOut">
              <a:rPr lang="ru-RU" smtClean="0"/>
              <a:t>23.03.2023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11F49-DEE1-444F-B070-DB50E949A44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070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8982" y="748145"/>
            <a:ext cx="10196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dirty="0" smtClean="0"/>
              <a:t>Детский сад «Колокольчик» ЗМР РТ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129883" y="1639230"/>
            <a:ext cx="819614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педагогов на тему: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«Нравственное воспитание по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К.Д.Ушинскому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кол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37360" cy="163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119872" y="5961888"/>
            <a:ext cx="3730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Старший воспитатель </a:t>
            </a:r>
            <a:r>
              <a:rPr lang="ru-RU" dirty="0" err="1" smtClean="0"/>
              <a:t>Столярова</a:t>
            </a:r>
            <a:r>
              <a:rPr lang="ru-RU" dirty="0" smtClean="0"/>
              <a:t> С.Е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1186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0911840" cy="6857999"/>
          </a:xfrm>
          <a:prstGeom prst="rect">
            <a:avLst/>
          </a:prstGeom>
        </p:spPr>
      </p:pic>
      <p:pic>
        <p:nvPicPr>
          <p:cNvPr id="7" name="Picture 3" descr="коло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1840" y="1"/>
            <a:ext cx="1280160" cy="122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722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3" descr="кол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80160" cy="122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107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3" descr="коло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87551" cy="877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782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20" y="1184891"/>
            <a:ext cx="1191768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Нравственность – совокупность норм и правил, принципов, которая определяет отношение человека к жизни, природе, обществу, самому себе и другим людям.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Еще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3 тысячелетие до нашей эры было сформировано золотое правило нравственности: не делай другому того, чего не хочешь, чтобы сделали тебе.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должен быть совершенным физически, умственно и нравственно, гармонически развит.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3" descr="кол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53312" cy="1184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789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кол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15" y="150133"/>
            <a:ext cx="1429441" cy="1239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9184" y="1920240"/>
            <a:ext cx="116494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>
                <a:solidFill>
                  <a:srgbClr val="30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«Мораль заключается не в словах, а в самой жизни семьи, охватывающей со всех сторон и отовсюду ежеминутно проникая в его душу».</a:t>
            </a:r>
            <a:r>
              <a:rPr lang="ru-RU" sz="3600" dirty="0">
                <a:solidFill>
                  <a:srgbClr val="30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dirty="0" smtClean="0">
                <a:solidFill>
                  <a:srgbClr val="30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К.Д</a:t>
            </a:r>
            <a:r>
              <a:rPr lang="ru-RU" sz="3600" dirty="0">
                <a:solidFill>
                  <a:srgbClr val="30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dirty="0" smtClean="0">
                <a:solidFill>
                  <a:srgbClr val="30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Ушинский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022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коло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15" y="150133"/>
            <a:ext cx="1081969" cy="983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200" y="1316737"/>
            <a:ext cx="117348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К. Д. Ушинский считал главной задачей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воспи­тание у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высоких </a:t>
            </a:r>
            <a:r>
              <a:rPr lang="ru-RU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чувств любви и преданности народу. Большое значение в связи с этим он придавал изучению отечественной истории — истории народа, его жизни и борьбы в прошлом и настоящем, изучению род­ного языка, литературы и особенно </a:t>
            </a:r>
            <a:r>
              <a:rPr lang="ru-RU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фольклора.</a:t>
            </a:r>
            <a:endParaRPr lang="ru-RU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301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64" y="0"/>
            <a:ext cx="9559636" cy="6858000"/>
          </a:xfrm>
          <a:prstGeom prst="rect">
            <a:avLst/>
          </a:prstGeom>
        </p:spPr>
      </p:pic>
      <p:pic>
        <p:nvPicPr>
          <p:cNvPr id="3" name="Picture 3" descr="кол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19" y="111825"/>
            <a:ext cx="1353313" cy="120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42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2139697"/>
            <a:ext cx="10881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i="1" dirty="0">
                <a:solidFill>
                  <a:srgbClr val="303F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«Когда исчезает народный язык – народа нет более!»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3" descr="коло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19" y="111825"/>
            <a:ext cx="1005841" cy="104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00016" y="3255264"/>
            <a:ext cx="22402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К.Д.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Ушинский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69554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688" y="0"/>
            <a:ext cx="11259312" cy="6858000"/>
          </a:xfrm>
          <a:prstGeom prst="rect">
            <a:avLst/>
          </a:prstGeom>
        </p:spPr>
      </p:pic>
      <p:pic>
        <p:nvPicPr>
          <p:cNvPr id="3" name="Picture 3" descr="колок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3" y="111825"/>
            <a:ext cx="932688" cy="87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3928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коло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93" y="111825"/>
            <a:ext cx="932688" cy="87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84048" y="1188720"/>
            <a:ext cx="116677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Педагогами ребенка в первую очередь являются его родители, а уже потом учителя, воспитатели. Поэтому средствами нравственного воспитания, предложенные К.Д. Ушинским, могут и должны использоваться все педагоги</a:t>
            </a:r>
            <a:r>
              <a:rPr lang="ru-RU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Обучение;</a:t>
            </a:r>
          </a:p>
          <a:p>
            <a:pPr>
              <a:buFont typeface="+mj-lt"/>
              <a:buAutoNum type="arabicPeriod"/>
            </a:pP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пример педагога;</a:t>
            </a:r>
          </a:p>
          <a:p>
            <a:pPr>
              <a:buFont typeface="+mj-lt"/>
              <a:buAutoNum type="arabicPeriod"/>
            </a:pP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Убеждение;</a:t>
            </a:r>
          </a:p>
          <a:p>
            <a:pPr>
              <a:buFont typeface="+mj-lt"/>
              <a:buAutoNum type="arabicPeriod"/>
            </a:pP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такт (умелое обращение с детьми);</a:t>
            </a:r>
          </a:p>
          <a:p>
            <a:pPr>
              <a:buFont typeface="+mj-lt"/>
              <a:buAutoNum type="arabicPeriod"/>
            </a:pP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предупреждения;</a:t>
            </a:r>
          </a:p>
          <a:p>
            <a:pPr>
              <a:buFont typeface="+mj-lt"/>
              <a:buAutoNum type="arabicPeriod"/>
            </a:pPr>
            <a:r>
              <a:rPr lang="ru-RU" sz="28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Поощрение и взыскание.</a:t>
            </a:r>
            <a:endParaRPr lang="ru-RU" sz="2800" b="0" i="1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904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200</Words>
  <Application>Microsoft Office PowerPoint</Application>
  <PresentationFormat>Широкоэкранный</PresentationFormat>
  <Paragraphs>21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Айгуль</dc:creator>
  <cp:lastModifiedBy>Айгуль</cp:lastModifiedBy>
  <cp:revision>9</cp:revision>
  <dcterms:created xsi:type="dcterms:W3CDTF">2023-03-23T05:44:38Z</dcterms:created>
  <dcterms:modified xsi:type="dcterms:W3CDTF">2023-03-23T08:19:47Z</dcterms:modified>
</cp:coreProperties>
</file>